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214E-FFAE-4093-A3E3-DC31ABBBC0EB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F75B-2EBE-412C-B4A8-E9759F6461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214E-FFAE-4093-A3E3-DC31ABBBC0EB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F75B-2EBE-412C-B4A8-E9759F6461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214E-FFAE-4093-A3E3-DC31ABBBC0EB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F75B-2EBE-412C-B4A8-E9759F6461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214E-FFAE-4093-A3E3-DC31ABBBC0EB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F75B-2EBE-412C-B4A8-E9759F6461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214E-FFAE-4093-A3E3-DC31ABBBC0EB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F75B-2EBE-412C-B4A8-E9759F6461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214E-FFAE-4093-A3E3-DC31ABBBC0EB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F75B-2EBE-412C-B4A8-E9759F6461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214E-FFAE-4093-A3E3-DC31ABBBC0EB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F75B-2EBE-412C-B4A8-E9759F6461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214E-FFAE-4093-A3E3-DC31ABBBC0EB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F75B-2EBE-412C-B4A8-E9759F6461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214E-FFAE-4093-A3E3-DC31ABBBC0EB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F75B-2EBE-412C-B4A8-E9759F6461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214E-FFAE-4093-A3E3-DC31ABBBC0EB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F75B-2EBE-412C-B4A8-E9759F6461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214E-FFAE-4093-A3E3-DC31ABBBC0EB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F75B-2EBE-412C-B4A8-E9759F6461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F214E-FFAE-4093-A3E3-DC31ABBBC0EB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FF75B-2EBE-412C-B4A8-E9759F6461D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rch_Oran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bya_5458_Leptis_Magna_Luca_Galuzzi_200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-of-constantin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896938"/>
            <a:ext cx="9144000" cy="506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o_di_Costantino_(particolare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o_di_Costantino_(Roma)_-_Sacrificio_a_Dian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90775" y="0"/>
            <a:ext cx="4362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o_di_Costantino_(Roma)_-_tondo_lato_settentrionale_destr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me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meConstantine'sArch0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k_Septymiusza_Sewera_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e_Mars_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12775"/>
            <a:ext cx="9144000" cy="563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e_Mars_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19300" y="0"/>
            <a:ext cx="5105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mini08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ma_Arch_of_Titus_insid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meArchofTitus0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812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Arch of Constantine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meConstantine'sArch0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1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6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38125"/>
            <a:ext cx="9144000" cy="638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83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8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3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3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3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3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4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4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_of_Titus_viewpoin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6875"/>
            <a:ext cx="9144000" cy="606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4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4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4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4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4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4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4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4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5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5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OfTitu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11400" y="0"/>
            <a:ext cx="4521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5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5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5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5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5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5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5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5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6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6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nevento-Arch_of_Trajan_from_South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77975" y="0"/>
            <a:ext cx="5988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6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6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6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6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6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6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6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7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7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7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lton_Browne_-_Arc_de_triomphe_d-Orange_(by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7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7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7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7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7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7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7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8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8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8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drian_Arc_Pa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38275" y="0"/>
            <a:ext cx="6265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8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8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8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8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8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8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8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9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9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9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RomeArchofTitus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74850" y="0"/>
            <a:ext cx="5192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9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9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9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9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9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9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2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8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71463"/>
            <a:ext cx="9144000" cy="6313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 of Cnostantine detail 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 of Constantine0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1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ptis_Magna_Arch_of_Septimus_Severu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 of Constantine detail 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 of Constantine detail 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28625"/>
            <a:ext cx="9144000" cy="5999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 of Constantine detail 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 of Constantine detail 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36600"/>
            <a:ext cx="9144000" cy="538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 of Constantine detail 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01600"/>
            <a:ext cx="9144000" cy="665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 of Constantine wes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_of_Constantine_(Rome)_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_of_Constantine_(Rome)_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_of_Constantine_forum_friez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317750"/>
            <a:ext cx="9144000" cy="2220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-constantin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320800" y="0"/>
            <a:ext cx="6500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</Words>
  <Application>Microsoft Office PowerPoint</Application>
  <PresentationFormat>On-screen Show (4:3)</PresentationFormat>
  <Paragraphs>1</Paragraphs>
  <Slides>105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</cp:revision>
  <dcterms:created xsi:type="dcterms:W3CDTF">2009-08-13T13:22:21Z</dcterms:created>
  <dcterms:modified xsi:type="dcterms:W3CDTF">2009-08-13T13:25:53Z</dcterms:modified>
</cp:coreProperties>
</file>